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1430000" cy="11430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5" autoAdjust="0"/>
    <p:restoredTop sz="94660"/>
  </p:normalViewPr>
  <p:slideViewPr>
    <p:cSldViewPr snapToGrid="0">
      <p:cViewPr>
        <p:scale>
          <a:sx n="66" d="100"/>
          <a:sy n="66" d="100"/>
        </p:scale>
        <p:origin x="240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ço Reservado para Imagem 9">
            <a:extLst>
              <a:ext uri="{FF2B5EF4-FFF2-40B4-BE49-F238E27FC236}">
                <a16:creationId xmlns:a16="http://schemas.microsoft.com/office/drawing/2014/main" id="{0A090B0E-83B3-A0B2-E331-B9362F186A0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792913" y="6183313"/>
            <a:ext cx="3802062" cy="28733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</a:lstStyle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11037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Mulher segurando placa&#10;&#10;Descrição gerada automaticamente com confiança média">
            <a:extLst>
              <a:ext uri="{FF2B5EF4-FFF2-40B4-BE49-F238E27FC236}">
                <a16:creationId xmlns:a16="http://schemas.microsoft.com/office/drawing/2014/main" id="{A55FC0C9-B325-DFDF-8EB5-79DD3E8C604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430000" cy="114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435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1143000" rtl="0" eaLnBrk="1" latinLnBrk="0" hangingPunct="1">
        <a:lnSpc>
          <a:spcPct val="90000"/>
        </a:lnSpc>
        <a:spcBef>
          <a:spcPct val="0"/>
        </a:spcBef>
        <a:buNone/>
        <a:defRPr sz="5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5750" indent="-285750" algn="l" defTabSz="1143000" rtl="0" eaLnBrk="1" latinLnBrk="0" hangingPunct="1">
        <a:lnSpc>
          <a:spcPct val="90000"/>
        </a:lnSpc>
        <a:spcBef>
          <a:spcPts val="1250"/>
        </a:spcBef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57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428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2000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4pPr>
      <a:lvl5pPr marL="2571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5pPr>
      <a:lvl6pPr marL="3143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6pPr>
      <a:lvl7pPr marL="3714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7pPr>
      <a:lvl8pPr marL="4286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8pPr>
      <a:lvl9pPr marL="4857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1pPr>
      <a:lvl2pPr marL="571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714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4pPr>
      <a:lvl5pPr marL="2286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5pPr>
      <a:lvl6pPr marL="2857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6pPr>
      <a:lvl7pPr marL="3429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7pPr>
      <a:lvl8pPr marL="4000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8pPr>
      <a:lvl9pPr marL="4572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1">
            <a:extLst>
              <a:ext uri="{FF2B5EF4-FFF2-40B4-BE49-F238E27FC236}">
                <a16:creationId xmlns:a16="http://schemas.microsoft.com/office/drawing/2014/main" id="{4D17EAF7-B9C8-6042-4A92-878D4AD48A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191920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o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9017140D28C21A4DA8183F08FE12D8EF" ma:contentTypeVersion="15" ma:contentTypeDescription="Crie um novo documento." ma:contentTypeScope="" ma:versionID="3b83dfbbf641d05de8ae318eace51f28">
  <xsd:schema xmlns:xsd="http://www.w3.org/2001/XMLSchema" xmlns:xs="http://www.w3.org/2001/XMLSchema" xmlns:p="http://schemas.microsoft.com/office/2006/metadata/properties" xmlns:ns2="27da31d4-c945-45c8-9355-db126e73fe08" xmlns:ns3="6fde12ca-6140-4bd3-bd29-9126151e1ced" xmlns:ns4="cf8f21a8-eced-4141-af17-41e9a394442f" targetNamespace="http://schemas.microsoft.com/office/2006/metadata/properties" ma:root="true" ma:fieldsID="99e9a20d031574549c5372e8be1d173f" ns2:_="" ns3:_="" ns4:_="">
    <xsd:import namespace="27da31d4-c945-45c8-9355-db126e73fe08"/>
    <xsd:import namespace="6fde12ca-6140-4bd3-bd29-9126151e1ced"/>
    <xsd:import namespace="cf8f21a8-eced-4141-af17-41e9a394442f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lcf76f155ced4ddcb4097134ff3c332f" minOccurs="0"/>
                <xsd:element ref="ns4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da31d4-c945-45c8-9355-db126e73fe0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de12ca-6140-4bd3-bd29-9126151e1ce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Marcações de imagem" ma:readOnly="false" ma:fieldId="{5cf76f15-5ced-4ddc-b409-7134ff3c332f}" ma:taxonomyMulti="true" ma:sspId="184c8c62-af11-4a97-95e1-881613c396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8f21a8-eced-4141-af17-41e9a394442f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2e145bbd-c59a-46e0-8251-9048fc6e4ee4}" ma:internalName="TaxCatchAll" ma:showField="CatchAllData" ma:web="cf8f21a8-eced-4141-af17-41e9a394442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7da31d4-c945-45c8-9355-db126e73fe08">
      <UserInfo>
        <DisplayName/>
        <AccountId xsi:nil="true"/>
        <AccountType/>
      </UserInfo>
    </SharedWithUsers>
    <lcf76f155ced4ddcb4097134ff3c332f xmlns="6fde12ca-6140-4bd3-bd29-9126151e1ced">
      <Terms xmlns="http://schemas.microsoft.com/office/infopath/2007/PartnerControls"/>
    </lcf76f155ced4ddcb4097134ff3c332f>
    <TaxCatchAll xmlns="cf8f21a8-eced-4141-af17-41e9a394442f" xsi:nil="true"/>
  </documentManagement>
</p:properties>
</file>

<file path=customXml/itemProps1.xml><?xml version="1.0" encoding="utf-8"?>
<ds:datastoreItem xmlns:ds="http://schemas.openxmlformats.org/officeDocument/2006/customXml" ds:itemID="{70ECFB4B-B747-4F31-9D37-DD1FBAD82772}"/>
</file>

<file path=customXml/itemProps2.xml><?xml version="1.0" encoding="utf-8"?>
<ds:datastoreItem xmlns:ds="http://schemas.openxmlformats.org/officeDocument/2006/customXml" ds:itemID="{EED7525E-0DE1-4081-B80D-7B4D281A6A5F}"/>
</file>

<file path=customXml/itemProps3.xml><?xml version="1.0" encoding="utf-8"?>
<ds:datastoreItem xmlns:ds="http://schemas.openxmlformats.org/officeDocument/2006/customXml" ds:itemID="{49D4C7AD-BEA9-405D-9BE0-B30EA3DC60CD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0</Words>
  <Application>Microsoft Office PowerPoint</Application>
  <PresentationFormat>Personalizar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1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3" baseType="lpstr">
      <vt:lpstr>Arial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Denilson Andre Pucci</dc:creator>
  <cp:lastModifiedBy>Denilson Andre Pucci</cp:lastModifiedBy>
  <cp:revision>1</cp:revision>
  <dcterms:created xsi:type="dcterms:W3CDTF">2024-12-16T20:47:37Z</dcterms:created>
  <dcterms:modified xsi:type="dcterms:W3CDTF">2024-12-16T20:58:38Z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r8>5154000</vt:r8>
  </property>
  <property fmtid="{D5CDD505-2E9C-101B-9397-08002B2CF9AE}" pid="3" name="ContentTypeId">
    <vt:lpwstr>0x0101009017140D28C21A4DA8183F08FE12D8EF</vt:lpwstr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</Properties>
</file>